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5" r:id="rId4"/>
    <p:sldId id="276" r:id="rId5"/>
    <p:sldId id="277" r:id="rId6"/>
    <p:sldId id="263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D6A"/>
    <a:srgbClr val="D74353"/>
    <a:srgbClr val="B7D2BF"/>
    <a:srgbClr val="D33342"/>
    <a:srgbClr val="E1ECE4"/>
    <a:srgbClr val="FEFEFE"/>
    <a:srgbClr val="BE2025"/>
    <a:srgbClr val="4987D6"/>
    <a:srgbClr val="FC4C47"/>
    <a:srgbClr val="660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100" d="100"/>
          <a:sy n="100" d="100"/>
        </p:scale>
        <p:origin x="93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4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5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9C34-94C5-4375-ABAD-D61766C6424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522D-C8FB-4E7C-BBA9-AC077603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0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152105"/>
            <a:ext cx="9144001" cy="2563263"/>
            <a:chOff x="0" y="2152105"/>
            <a:chExt cx="9144001" cy="2563263"/>
          </a:xfrm>
        </p:grpSpPr>
        <p:sp>
          <p:nvSpPr>
            <p:cNvPr id="10" name="Rectangle 9"/>
            <p:cNvSpPr/>
            <p:nvPr/>
          </p:nvSpPr>
          <p:spPr>
            <a:xfrm>
              <a:off x="0" y="2152105"/>
              <a:ext cx="9144000" cy="2563263"/>
            </a:xfrm>
            <a:prstGeom prst="rect">
              <a:avLst/>
            </a:prstGeom>
            <a:gradFill flip="none" rotWithShape="1">
              <a:gsLst>
                <a:gs pos="0">
                  <a:srgbClr val="FEFEFE"/>
                </a:gs>
                <a:gs pos="49000">
                  <a:srgbClr val="E1ECE4"/>
                </a:gs>
                <a:gs pos="86000">
                  <a:srgbClr val="B7D2BF"/>
                </a:gs>
              </a:gsLst>
              <a:lin ang="5400000" scaled="1"/>
              <a:tileRect/>
            </a:gradFill>
            <a:ln w="31750">
              <a:solidFill>
                <a:srgbClr val="D74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268" b="100000" l="10000" r="90000">
                          <a14:foregroundMark x1="61455" y1="71843" x2="61455" y2="71843"/>
                          <a14:foregroundMark x1="61591" y1="78297" x2="61591" y2="78297"/>
                          <a14:foregroundMark x1="62909" y1="75865" x2="62909" y2="75865"/>
                          <a14:foregroundMark x1="59909" y1="69691" x2="59909" y2="69691"/>
                          <a14:foregroundMark x1="63182" y1="76988" x2="63182" y2="76988"/>
                          <a14:backgroundMark x1="53455" y1="60898" x2="53455" y2="60898"/>
                          <a14:backgroundMark x1="59545" y1="75865" x2="59545" y2="75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261" y="2161579"/>
              <a:ext cx="5240740" cy="25475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809342" y="3083071"/>
              <a:ext cx="2553789" cy="71080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5104" y="2672366"/>
              <a:ext cx="3343469" cy="1569660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/>
                  <a:solidFill>
                    <a:srgbClr val="D74353"/>
                  </a:solidFill>
                  <a:effectLst/>
                  <a:latin typeface="Berlin Sans FB Demi" panose="020E0802020502020306" pitchFamily="34" charset="0"/>
                </a:rPr>
                <a:t>PERCEPT</a:t>
              </a:r>
              <a:endParaRPr lang="en-US" sz="4800" b="1" cap="none" spc="0" dirty="0" smtClean="0">
                <a:ln/>
                <a:solidFill>
                  <a:srgbClr val="D74353"/>
                </a:solidFill>
                <a:effectLst/>
                <a:latin typeface="Berlin Sans FB Demi" panose="020E0802020502020306" pitchFamily="34" charset="0"/>
              </a:endParaRPr>
            </a:p>
            <a:p>
              <a:pPr algn="ctr"/>
              <a:r>
                <a:rPr lang="en-US" sz="2400" b="1" dirty="0" err="1" smtClean="0">
                  <a:ln/>
                  <a:latin typeface="Arial monospaced for SAP" panose="020B0609020202030204" pitchFamily="49" charset="0"/>
                </a:rPr>
                <a:t>Percieve</a:t>
              </a:r>
              <a:r>
                <a:rPr lang="en-US" sz="2400" b="1" dirty="0" smtClean="0">
                  <a:ln/>
                  <a:latin typeface="Arial monospaced for SAP" panose="020B0609020202030204" pitchFamily="49" charset="0"/>
                </a:rPr>
                <a:t>, Control, Create</a:t>
              </a:r>
              <a:endParaRPr lang="en-US" sz="2400" b="1" cap="none" spc="0" dirty="0">
                <a:ln/>
                <a:effectLst/>
                <a:latin typeface="Arial monospaced for SAP" panose="020B0609020202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8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8721" y="327991"/>
            <a:ext cx="89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100D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84001" y="0"/>
            <a:ext cx="5940000" cy="6840000"/>
            <a:chOff x="1584001" y="0"/>
            <a:chExt cx="5940000" cy="6840000"/>
          </a:xfrm>
        </p:grpSpPr>
        <p:sp>
          <p:nvSpPr>
            <p:cNvPr id="6" name="Rectangle 5"/>
            <p:cNvSpPr/>
            <p:nvPr/>
          </p:nvSpPr>
          <p:spPr>
            <a:xfrm>
              <a:off x="1584001" y="0"/>
              <a:ext cx="5940000" cy="68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1" r="15904"/>
            <a:stretch/>
          </p:blipFill>
          <p:spPr>
            <a:xfrm>
              <a:off x="2160000" y="0"/>
              <a:ext cx="3013943" cy="6840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24" r="31905"/>
            <a:stretch/>
          </p:blipFill>
          <p:spPr>
            <a:xfrm>
              <a:off x="5184000" y="0"/>
              <a:ext cx="1667657" cy="68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6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152105"/>
            <a:ext cx="9144000" cy="2563263"/>
            <a:chOff x="0" y="2152105"/>
            <a:chExt cx="9144000" cy="2563263"/>
          </a:xfrm>
        </p:grpSpPr>
        <p:sp>
          <p:nvSpPr>
            <p:cNvPr id="10" name="Rectangle 9"/>
            <p:cNvSpPr/>
            <p:nvPr/>
          </p:nvSpPr>
          <p:spPr>
            <a:xfrm>
              <a:off x="0" y="2152105"/>
              <a:ext cx="9144000" cy="2563263"/>
            </a:xfrm>
            <a:prstGeom prst="rect">
              <a:avLst/>
            </a:prstGeom>
            <a:gradFill flip="none" rotWithShape="1">
              <a:gsLst>
                <a:gs pos="0">
                  <a:srgbClr val="FEFEFE"/>
                </a:gs>
                <a:gs pos="49000">
                  <a:srgbClr val="E1ECE4"/>
                </a:gs>
                <a:gs pos="86000">
                  <a:srgbClr val="B7D2BF"/>
                </a:gs>
              </a:gsLst>
              <a:lin ang="5400000" scaled="1"/>
              <a:tileRect/>
            </a:gradFill>
            <a:ln w="31750">
              <a:solidFill>
                <a:srgbClr val="D74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809342" y="3083071"/>
              <a:ext cx="2553789" cy="71080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5104" y="2672366"/>
              <a:ext cx="3343469" cy="1569660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/>
                  <a:solidFill>
                    <a:srgbClr val="D74353"/>
                  </a:solidFill>
                  <a:effectLst/>
                  <a:latin typeface="Berlin Sans FB Demi" panose="020E0802020502020306" pitchFamily="34" charset="0"/>
                </a:rPr>
                <a:t>PERCEPT</a:t>
              </a:r>
              <a:endParaRPr lang="en-US" sz="4800" b="1" cap="none" spc="0" dirty="0" smtClean="0">
                <a:ln/>
                <a:solidFill>
                  <a:srgbClr val="D74353"/>
                </a:solidFill>
                <a:effectLst/>
                <a:latin typeface="Berlin Sans FB Demi" panose="020E0802020502020306" pitchFamily="34" charset="0"/>
              </a:endParaRPr>
            </a:p>
            <a:p>
              <a:pPr algn="ctr"/>
              <a:r>
                <a:rPr lang="en-US" sz="2400" b="1" dirty="0" err="1" smtClean="0">
                  <a:ln/>
                  <a:latin typeface="Arial monospaced for SAP" panose="020B0609020202030204" pitchFamily="49" charset="0"/>
                </a:rPr>
                <a:t>Percieve</a:t>
              </a:r>
              <a:r>
                <a:rPr lang="en-US" sz="2400" b="1" dirty="0" smtClean="0">
                  <a:ln/>
                  <a:latin typeface="Arial monospaced for SAP" panose="020B0609020202030204" pitchFamily="49" charset="0"/>
                </a:rPr>
                <a:t>, Control, Create</a:t>
              </a:r>
              <a:endParaRPr lang="en-US" sz="2400" b="1" cap="none" spc="0" dirty="0">
                <a:ln/>
                <a:effectLst/>
                <a:latin typeface="Arial monospaced for SAP" panose="020B0609020202030204" pitchFamily="49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">
              <a:off x="6084000" y="2232000"/>
              <a:ext cx="1608000" cy="2412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00" y="2232000"/>
              <a:ext cx="1608000" cy="2412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78574" y="3018237"/>
              <a:ext cx="19828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n/>
                  <a:solidFill>
                    <a:srgbClr val="4E7D6A"/>
                  </a:solidFill>
                  <a:latin typeface="Franklin Gothic Medium Cond" panose="020B0606030402020204" pitchFamily="34" charset="0"/>
                </a:rPr>
                <a:t>100 D</a:t>
              </a:r>
              <a:endParaRPr lang="en-US" sz="2400" dirty="0">
                <a:solidFill>
                  <a:srgbClr val="4E7D6A"/>
                </a:solidFill>
                <a:latin typeface="Franklin Gothic Medium Cond" panose="020B06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0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152105"/>
            <a:ext cx="9144000" cy="2563263"/>
            <a:chOff x="0" y="2152105"/>
            <a:chExt cx="9144000" cy="2563263"/>
          </a:xfrm>
        </p:grpSpPr>
        <p:sp>
          <p:nvSpPr>
            <p:cNvPr id="10" name="Rectangle 9"/>
            <p:cNvSpPr/>
            <p:nvPr/>
          </p:nvSpPr>
          <p:spPr>
            <a:xfrm>
              <a:off x="0" y="2152105"/>
              <a:ext cx="9144000" cy="2563263"/>
            </a:xfrm>
            <a:prstGeom prst="rect">
              <a:avLst/>
            </a:prstGeom>
            <a:gradFill flip="none" rotWithShape="1">
              <a:gsLst>
                <a:gs pos="0">
                  <a:srgbClr val="FEFEFE"/>
                </a:gs>
                <a:gs pos="49000">
                  <a:srgbClr val="E1ECE4"/>
                </a:gs>
                <a:gs pos="86000">
                  <a:srgbClr val="B7D2BF"/>
                </a:gs>
              </a:gsLst>
              <a:lin ang="5400000" scaled="1"/>
              <a:tileRect/>
            </a:gradFill>
            <a:ln w="31750">
              <a:solidFill>
                <a:srgbClr val="D74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809342" y="3083071"/>
              <a:ext cx="2553789" cy="71080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5104" y="2672366"/>
              <a:ext cx="3343469" cy="1569660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/>
                  <a:solidFill>
                    <a:srgbClr val="D74353"/>
                  </a:solidFill>
                  <a:effectLst/>
                  <a:latin typeface="Berlin Sans FB Demi" panose="020E0802020502020306" pitchFamily="34" charset="0"/>
                </a:rPr>
                <a:t>PERCEPT</a:t>
              </a:r>
              <a:endParaRPr lang="en-US" sz="4800" b="1" cap="none" spc="0" dirty="0" smtClean="0">
                <a:ln/>
                <a:solidFill>
                  <a:srgbClr val="D74353"/>
                </a:solidFill>
                <a:effectLst/>
                <a:latin typeface="Berlin Sans FB Demi" panose="020E0802020502020306" pitchFamily="34" charset="0"/>
              </a:endParaRPr>
            </a:p>
            <a:p>
              <a:pPr algn="ctr"/>
              <a:r>
                <a:rPr lang="en-US" sz="2400" b="1" dirty="0" err="1" smtClean="0">
                  <a:ln/>
                  <a:latin typeface="Arial monospaced for SAP" panose="020B0609020202030204" pitchFamily="49" charset="0"/>
                </a:rPr>
                <a:t>Percieve</a:t>
              </a:r>
              <a:r>
                <a:rPr lang="en-US" sz="2400" b="1" dirty="0" smtClean="0">
                  <a:ln/>
                  <a:latin typeface="Arial monospaced for SAP" panose="020B0609020202030204" pitchFamily="49" charset="0"/>
                </a:rPr>
                <a:t>, Control, Create</a:t>
              </a:r>
              <a:endParaRPr lang="en-US" sz="2400" b="1" cap="none" spc="0" dirty="0">
                <a:ln/>
                <a:effectLst/>
                <a:latin typeface="Arial monospaced for SAP" panose="020B0609020202030204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78574" y="3018237"/>
              <a:ext cx="19828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n/>
                  <a:solidFill>
                    <a:srgbClr val="4E7D6A"/>
                  </a:solidFill>
                  <a:latin typeface="Franklin Gothic Medium Cond" panose="020B0606030402020204" pitchFamily="34" charset="0"/>
                </a:rPr>
                <a:t>100</a:t>
              </a:r>
              <a:endParaRPr lang="en-US" sz="2400" dirty="0">
                <a:solidFill>
                  <a:srgbClr val="4E7D6A"/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">
              <a:off x="6084000" y="2232000"/>
              <a:ext cx="1608000" cy="2412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00" y="2232000"/>
              <a:ext cx="1608000" cy="24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152105"/>
            <a:ext cx="9144000" cy="2563263"/>
            <a:chOff x="0" y="2152105"/>
            <a:chExt cx="9144000" cy="2563263"/>
          </a:xfrm>
        </p:grpSpPr>
        <p:sp>
          <p:nvSpPr>
            <p:cNvPr id="10" name="Rectangle 9"/>
            <p:cNvSpPr/>
            <p:nvPr/>
          </p:nvSpPr>
          <p:spPr>
            <a:xfrm>
              <a:off x="0" y="2152105"/>
              <a:ext cx="9144000" cy="2563263"/>
            </a:xfrm>
            <a:prstGeom prst="rect">
              <a:avLst/>
            </a:prstGeom>
            <a:gradFill flip="none" rotWithShape="1">
              <a:gsLst>
                <a:gs pos="0">
                  <a:srgbClr val="FEFEFE"/>
                </a:gs>
                <a:gs pos="49000">
                  <a:srgbClr val="E1ECE4"/>
                </a:gs>
                <a:gs pos="86000">
                  <a:srgbClr val="B7D2BF"/>
                </a:gs>
              </a:gsLst>
              <a:lin ang="5400000" scaled="1"/>
              <a:tileRect/>
            </a:gradFill>
            <a:ln w="31750">
              <a:solidFill>
                <a:srgbClr val="D74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809342" y="3083071"/>
              <a:ext cx="2553789" cy="71080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5104" y="2672366"/>
              <a:ext cx="3343469" cy="1569660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/>
                  <a:solidFill>
                    <a:srgbClr val="D74353"/>
                  </a:solidFill>
                  <a:effectLst/>
                  <a:latin typeface="Berlin Sans FB Demi" panose="020E0802020502020306" pitchFamily="34" charset="0"/>
                </a:rPr>
                <a:t>PERCEPT</a:t>
              </a:r>
              <a:endParaRPr lang="en-US" sz="4800" b="1" cap="none" spc="0" dirty="0" smtClean="0">
                <a:ln/>
                <a:solidFill>
                  <a:srgbClr val="D74353"/>
                </a:solidFill>
                <a:effectLst/>
                <a:latin typeface="Berlin Sans FB Demi" panose="020E0802020502020306" pitchFamily="34" charset="0"/>
              </a:endParaRPr>
            </a:p>
            <a:p>
              <a:pPr algn="ctr"/>
              <a:r>
                <a:rPr lang="en-US" sz="2400" b="1" dirty="0" err="1" smtClean="0">
                  <a:ln/>
                  <a:latin typeface="Arial monospaced for SAP" panose="020B0609020202030204" pitchFamily="49" charset="0"/>
                </a:rPr>
                <a:t>Percieve</a:t>
              </a:r>
              <a:r>
                <a:rPr lang="en-US" sz="2400" b="1" dirty="0" smtClean="0">
                  <a:ln/>
                  <a:latin typeface="Arial monospaced for SAP" panose="020B0609020202030204" pitchFamily="49" charset="0"/>
                </a:rPr>
                <a:t>, Control, Create</a:t>
              </a:r>
              <a:endParaRPr lang="en-US" sz="2400" b="1" cap="none" spc="0" dirty="0">
                <a:ln/>
                <a:effectLst/>
                <a:latin typeface="Arial monospaced for SAP" panose="020B0609020202030204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78574" y="3018237"/>
              <a:ext cx="19828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n/>
                  <a:solidFill>
                    <a:srgbClr val="4E7D6A"/>
                  </a:solidFill>
                  <a:latin typeface="Franklin Gothic Medium Cond" panose="020B0606030402020204" pitchFamily="34" charset="0"/>
                </a:rPr>
                <a:t>97</a:t>
              </a:r>
              <a:endParaRPr lang="en-US" sz="2400" dirty="0">
                <a:solidFill>
                  <a:srgbClr val="4E7D6A"/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">
              <a:off x="6084000" y="2232000"/>
              <a:ext cx="1608000" cy="2412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00" y="2232000"/>
              <a:ext cx="1608000" cy="24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152105"/>
            <a:ext cx="9144000" cy="2563263"/>
            <a:chOff x="0" y="2152105"/>
            <a:chExt cx="9144000" cy="2563263"/>
          </a:xfrm>
        </p:grpSpPr>
        <p:sp>
          <p:nvSpPr>
            <p:cNvPr id="10" name="Rectangle 9"/>
            <p:cNvSpPr/>
            <p:nvPr/>
          </p:nvSpPr>
          <p:spPr>
            <a:xfrm>
              <a:off x="0" y="2152105"/>
              <a:ext cx="9144000" cy="2563263"/>
            </a:xfrm>
            <a:prstGeom prst="rect">
              <a:avLst/>
            </a:prstGeom>
            <a:gradFill flip="none" rotWithShape="1">
              <a:gsLst>
                <a:gs pos="0">
                  <a:srgbClr val="FEFEFE"/>
                </a:gs>
                <a:gs pos="49000">
                  <a:srgbClr val="E1ECE4"/>
                </a:gs>
                <a:gs pos="86000">
                  <a:srgbClr val="B7D2BF"/>
                </a:gs>
              </a:gsLst>
              <a:lin ang="5400000" scaled="1"/>
              <a:tileRect/>
            </a:gradFill>
            <a:ln w="31750">
              <a:solidFill>
                <a:srgbClr val="D74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809342" y="3083071"/>
              <a:ext cx="2553789" cy="71080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5104" y="2672366"/>
              <a:ext cx="3343469" cy="1569660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prstMaterial="matte"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/>
                  <a:solidFill>
                    <a:srgbClr val="D74353"/>
                  </a:solidFill>
                  <a:effectLst/>
                  <a:latin typeface="Berlin Sans FB Demi" panose="020E0802020502020306" pitchFamily="34" charset="0"/>
                </a:rPr>
                <a:t>PERCEPT</a:t>
              </a:r>
              <a:endParaRPr lang="en-US" sz="4800" b="1" cap="none" spc="0" dirty="0" smtClean="0">
                <a:ln/>
                <a:solidFill>
                  <a:srgbClr val="D74353"/>
                </a:solidFill>
                <a:effectLst/>
                <a:latin typeface="Berlin Sans FB Demi" panose="020E0802020502020306" pitchFamily="34" charset="0"/>
              </a:endParaRPr>
            </a:p>
            <a:p>
              <a:pPr algn="ctr"/>
              <a:r>
                <a:rPr lang="en-US" sz="2400" b="1" dirty="0" err="1" smtClean="0">
                  <a:ln/>
                  <a:latin typeface="Arial monospaced for SAP" panose="020B0609020202030204" pitchFamily="49" charset="0"/>
                </a:rPr>
                <a:t>Percieve</a:t>
              </a:r>
              <a:r>
                <a:rPr lang="en-US" sz="2400" b="1" dirty="0" smtClean="0">
                  <a:ln/>
                  <a:latin typeface="Arial monospaced for SAP" panose="020B0609020202030204" pitchFamily="49" charset="0"/>
                </a:rPr>
                <a:t>, Control, Create</a:t>
              </a:r>
              <a:endParaRPr lang="en-US" sz="2400" b="1" cap="none" spc="0" dirty="0">
                <a:ln/>
                <a:effectLst/>
                <a:latin typeface="Arial monospaced for SAP" panose="020B0609020202030204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78574" y="3018237"/>
              <a:ext cx="19828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n/>
                  <a:solidFill>
                    <a:srgbClr val="4E7D6A"/>
                  </a:solidFill>
                  <a:latin typeface="Franklin Gothic Medium Cond" panose="020B0606030402020204" pitchFamily="34" charset="0"/>
                </a:rPr>
                <a:t>97 L</a:t>
              </a:r>
              <a:endParaRPr lang="en-US" sz="2400" dirty="0">
                <a:solidFill>
                  <a:srgbClr val="4E7D6A"/>
                </a:solidFill>
                <a:latin typeface="Franklin Gothic Medium Cond" panose="020B06060304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">
              <a:off x="6084000" y="2232000"/>
              <a:ext cx="1608000" cy="2412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00" y="2232000"/>
              <a:ext cx="1608000" cy="24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152105"/>
            <a:ext cx="9555400" cy="2563263"/>
            <a:chOff x="0" y="2152105"/>
            <a:chExt cx="9555400" cy="2563263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2152105"/>
              <a:ext cx="9555400" cy="2563263"/>
              <a:chOff x="0" y="2152105"/>
              <a:chExt cx="9555400" cy="256326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2152105"/>
                <a:ext cx="9144000" cy="2563263"/>
              </a:xfrm>
              <a:prstGeom prst="rect">
                <a:avLst/>
              </a:prstGeom>
              <a:gradFill flip="none" rotWithShape="1">
                <a:gsLst>
                  <a:gs pos="40000">
                    <a:srgbClr val="060203"/>
                  </a:gs>
                  <a:gs pos="70000">
                    <a:srgbClr val="66071C"/>
                  </a:gs>
                  <a:gs pos="17000">
                    <a:srgbClr val="04053E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809342" y="3083071"/>
                <a:ext cx="2553789" cy="710805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822955" y="2648906"/>
                <a:ext cx="4353339" cy="156966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0"/>
              </a:effectLst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prstMaterial="matte"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 err="1" smtClean="0">
                    <a:ln w="12700">
                      <a:solidFill>
                        <a:srgbClr val="4987D6"/>
                      </a:solidFill>
                    </a:ln>
                    <a:gradFill>
                      <a:gsLst>
                        <a:gs pos="73000">
                          <a:srgbClr val="BE2025"/>
                        </a:gs>
                        <a:gs pos="36000">
                          <a:srgbClr val="FC4C47"/>
                        </a:gs>
                      </a:gsLst>
                      <a:lin ang="2700000" scaled="1"/>
                    </a:gradFill>
                    <a:latin typeface="Berlin Sans FB Demi" panose="020E0802020502020306" pitchFamily="34" charset="0"/>
                  </a:rPr>
                  <a:t>07Vcore</a:t>
                </a:r>
                <a:endParaRPr lang="en-US" sz="4800" b="1" cap="none" spc="0" dirty="0" smtClean="0">
                  <a:ln w="12700">
                    <a:solidFill>
                      <a:srgbClr val="4987D6"/>
                    </a:solidFill>
                  </a:ln>
                  <a:gradFill>
                    <a:gsLst>
                      <a:gs pos="73000">
                        <a:srgbClr val="BE2025"/>
                      </a:gs>
                      <a:gs pos="36000">
                        <a:srgbClr val="FC4C47"/>
                      </a:gs>
                    </a:gsLst>
                    <a:lin ang="2700000" scaled="1"/>
                  </a:gradFill>
                  <a:effectLst/>
                  <a:latin typeface="Berlin Sans FB Demi" panose="020E0802020502020306" pitchFamily="34" charset="0"/>
                </a:endParaRPr>
              </a:p>
              <a:p>
                <a:pPr algn="ctr"/>
                <a:r>
                  <a:rPr lang="en-US" sz="2400" dirty="0" smtClean="0">
                    <a:ln/>
                    <a:solidFill>
                      <a:schemeClr val="bg1"/>
                    </a:solidFill>
                    <a:latin typeface="Arial monospaced for SAP" panose="020B0609020202030204" pitchFamily="49" charset="0"/>
                  </a:rPr>
                  <a:t>THE ART OF SPIN</a:t>
                </a:r>
                <a:endParaRPr lang="en-US" sz="2400" cap="none" spc="0" dirty="0">
                  <a:ln/>
                  <a:solidFill>
                    <a:schemeClr val="bg1"/>
                  </a:solidFill>
                  <a:latin typeface="Arial monospaced for SAP" panose="020B0609020202030204" pitchFamily="49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574" b="98789" l="9988" r="89952">
                            <a14:backgroundMark x1="49274" y1="67010" x2="49274" y2="67010"/>
                            <a14:backgroundMark x1="49274" y1="68826" x2="49274" y2="68826"/>
                            <a14:backgroundMark x1="49334" y1="68039" x2="49334" y2="68039"/>
                            <a14:backgroundMark x1="53329" y1="48850" x2="53329" y2="48850"/>
                            <a14:backgroundMark x1="43039" y1="37893" x2="43039" y2="37893"/>
                            <a14:backgroundMark x1="59685" y1="20036" x2="59685" y2="20036"/>
                            <a14:backgroundMark x1="52240" y1="13438" x2="52240" y2="13438"/>
                            <a14:backgroundMark x1="49758" y1="11441" x2="49758" y2="11441"/>
                            <a14:backgroundMark x1="40012" y1="28814" x2="40012" y2="28814"/>
                            <a14:backgroundMark x1="41949" y1="28329" x2="41949" y2="28329"/>
                            <a14:backgroundMark x1="45521" y1="49153" x2="45521" y2="49153"/>
                            <a14:backgroundMark x1="44249" y1="48789" x2="44249" y2="48789"/>
                            <a14:backgroundMark x1="48426" y1="49818" x2="48426" y2="49818"/>
                            <a14:backgroundMark x1="49455" y1="50787" x2="49455" y2="50787"/>
                            <a14:backgroundMark x1="50847" y1="51029" x2="50847" y2="51029"/>
                            <a14:backgroundMark x1="57241" y1="30690" x2="57241" y2="306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00000">
                <a:off x="6084000" y="2252695"/>
                <a:ext cx="2412000" cy="24120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603" b="97579" l="9988" r="8995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3400" y="2227736"/>
                <a:ext cx="2412000" cy="2412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714882" y="2648906"/>
                <a:ext cx="21766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dirty="0" smtClean="0">
                    <a:ln w="190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Berlin Sans FB" panose="020E0602020502020306" pitchFamily="34" charset="0"/>
                  </a:rPr>
                  <a:t>Ace</a:t>
                </a:r>
                <a:endParaRPr lang="en-US" sz="2000" dirty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erlin Sans FB" panose="020E0602020502020306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76442" y="3756901"/>
              <a:ext cx="1053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260 gr</a:t>
              </a:r>
              <a:endParaRPr lang="en-US" sz="24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6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8721" y="327991"/>
            <a:ext cx="89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84001" y="0"/>
            <a:ext cx="5940000" cy="6840000"/>
            <a:chOff x="1584001" y="0"/>
            <a:chExt cx="5940000" cy="6840000"/>
          </a:xfrm>
        </p:grpSpPr>
        <p:sp>
          <p:nvSpPr>
            <p:cNvPr id="6" name="Rectangle 5"/>
            <p:cNvSpPr/>
            <p:nvPr/>
          </p:nvSpPr>
          <p:spPr>
            <a:xfrm>
              <a:off x="1584001" y="0"/>
              <a:ext cx="5940000" cy="68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7" r="26762"/>
            <a:stretch/>
          </p:blipFill>
          <p:spPr>
            <a:xfrm>
              <a:off x="2160000" y="0"/>
              <a:ext cx="2214857" cy="684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76" r="37619"/>
            <a:stretch/>
          </p:blipFill>
          <p:spPr>
            <a:xfrm>
              <a:off x="5184000" y="0"/>
              <a:ext cx="1181258" cy="68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5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8721" y="327991"/>
            <a:ext cx="89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97L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84001" y="0"/>
            <a:ext cx="5940000" cy="6840000"/>
            <a:chOff x="1584001" y="0"/>
            <a:chExt cx="5940000" cy="6840000"/>
          </a:xfrm>
        </p:grpSpPr>
        <p:sp>
          <p:nvSpPr>
            <p:cNvPr id="6" name="Rectangle 5"/>
            <p:cNvSpPr/>
            <p:nvPr/>
          </p:nvSpPr>
          <p:spPr>
            <a:xfrm>
              <a:off x="1584001" y="0"/>
              <a:ext cx="5940000" cy="68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9" r="18381"/>
            <a:stretch/>
          </p:blipFill>
          <p:spPr>
            <a:xfrm>
              <a:off x="2160000" y="0"/>
              <a:ext cx="2909716" cy="6840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6477"/>
            <a:stretch/>
          </p:blipFill>
          <p:spPr>
            <a:xfrm>
              <a:off x="5184000" y="0"/>
              <a:ext cx="1268116" cy="68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8721" y="327991"/>
            <a:ext cx="89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84001" y="0"/>
            <a:ext cx="5940000" cy="6840000"/>
            <a:chOff x="1584001" y="0"/>
            <a:chExt cx="5940000" cy="6840000"/>
          </a:xfrm>
        </p:grpSpPr>
        <p:sp>
          <p:nvSpPr>
            <p:cNvPr id="6" name="Rectangle 5"/>
            <p:cNvSpPr/>
            <p:nvPr/>
          </p:nvSpPr>
          <p:spPr>
            <a:xfrm>
              <a:off x="1584001" y="0"/>
              <a:ext cx="5940000" cy="68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2" r="17429"/>
            <a:stretch/>
          </p:blipFill>
          <p:spPr>
            <a:xfrm>
              <a:off x="2160000" y="0"/>
              <a:ext cx="2883657" cy="684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9" r="37238"/>
            <a:stretch/>
          </p:blipFill>
          <p:spPr>
            <a:xfrm>
              <a:off x="5184000" y="0"/>
              <a:ext cx="1146515" cy="68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3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48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monospaced for SAP</vt:lpstr>
      <vt:lpstr>Berlin Sans FB</vt:lpstr>
      <vt:lpstr>Berlin Sans FB Demi</vt:lpstr>
      <vt:lpstr>Calibri</vt:lpstr>
      <vt:lpstr>Calibri Light</vt:lpstr>
      <vt:lpstr>Franklin Gothic Medium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Hooyberghs Guy</dc:creator>
  <cp:lastModifiedBy>Hooyberghs Guy</cp:lastModifiedBy>
  <cp:revision>20</cp:revision>
  <dcterms:created xsi:type="dcterms:W3CDTF">2023-01-20T14:31:09Z</dcterms:created>
  <dcterms:modified xsi:type="dcterms:W3CDTF">2023-08-25T12:13:01Z</dcterms:modified>
</cp:coreProperties>
</file>